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38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2" autoAdjust="0"/>
    <p:restoredTop sz="94660"/>
  </p:normalViewPr>
  <p:slideViewPr>
    <p:cSldViewPr snapToGrid="0">
      <p:cViewPr>
        <p:scale>
          <a:sx n="66" d="100"/>
          <a:sy n="66" d="100"/>
        </p:scale>
        <p:origin x="3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EE7-0BA2-4AF4-96F4-05B53DBC694E}" type="datetimeFigureOut">
              <a:rPr lang="nl-NL" smtClean="0"/>
              <a:t>11-1-2016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C7E4-A3F1-4F6A-945E-5F4D5E1795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9170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EE7-0BA2-4AF4-96F4-05B53DBC694E}" type="datetimeFigureOut">
              <a:rPr lang="nl-NL" smtClean="0"/>
              <a:t>11-1-2016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C7E4-A3F1-4F6A-945E-5F4D5E1795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85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EE7-0BA2-4AF4-96F4-05B53DBC694E}" type="datetimeFigureOut">
              <a:rPr lang="nl-NL" smtClean="0"/>
              <a:t>11-1-2016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C7E4-A3F1-4F6A-945E-5F4D5E1795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720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EE7-0BA2-4AF4-96F4-05B53DBC694E}" type="datetimeFigureOut">
              <a:rPr lang="nl-NL" smtClean="0"/>
              <a:t>11-1-2016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C7E4-A3F1-4F6A-945E-5F4D5E1795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7252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EE7-0BA2-4AF4-96F4-05B53DBC694E}" type="datetimeFigureOut">
              <a:rPr lang="nl-NL" smtClean="0"/>
              <a:t>11-1-2016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C7E4-A3F1-4F6A-945E-5F4D5E1795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945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EE7-0BA2-4AF4-96F4-05B53DBC694E}" type="datetimeFigureOut">
              <a:rPr lang="nl-NL" smtClean="0"/>
              <a:t>11-1-2016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C7E4-A3F1-4F6A-945E-5F4D5E1795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980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EE7-0BA2-4AF4-96F4-05B53DBC694E}" type="datetimeFigureOut">
              <a:rPr lang="nl-NL" smtClean="0"/>
              <a:t>11-1-2016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C7E4-A3F1-4F6A-945E-5F4D5E1795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9632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EE7-0BA2-4AF4-96F4-05B53DBC694E}" type="datetimeFigureOut">
              <a:rPr lang="nl-NL" smtClean="0"/>
              <a:t>11-1-2016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C7E4-A3F1-4F6A-945E-5F4D5E1795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56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EE7-0BA2-4AF4-96F4-05B53DBC694E}" type="datetimeFigureOut">
              <a:rPr lang="nl-NL" smtClean="0"/>
              <a:t>11-1-2016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C7E4-A3F1-4F6A-945E-5F4D5E1795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2421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EE7-0BA2-4AF4-96F4-05B53DBC694E}" type="datetimeFigureOut">
              <a:rPr lang="nl-NL" smtClean="0"/>
              <a:t>11-1-2016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C7E4-A3F1-4F6A-945E-5F4D5E1795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0248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0EE7-0BA2-4AF4-96F4-05B53DBC694E}" type="datetimeFigureOut">
              <a:rPr lang="nl-NL" smtClean="0"/>
              <a:t>11-1-2016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FC7E4-A3F1-4F6A-945E-5F4D5E1795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8158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B0EE7-0BA2-4AF4-96F4-05B53DBC694E}" type="datetimeFigureOut">
              <a:rPr lang="nl-NL" smtClean="0"/>
              <a:t>11-1-2016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FC7E4-A3F1-4F6A-945E-5F4D5E1795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2537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maken.wikiwijs.n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Lesmateriaal ordenen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Met Wikiwijs Maken</a:t>
            </a:r>
            <a:endParaRPr lang="nl-NL" dirty="0"/>
          </a:p>
        </p:txBody>
      </p:sp>
      <p:pic>
        <p:nvPicPr>
          <p:cNvPr id="6" name="Tijdelijke aanduiding voor inhoud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1008" y="183420"/>
            <a:ext cx="2540000" cy="100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59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368425"/>
            <a:ext cx="10515600" cy="48085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nl-NL" sz="3600" dirty="0" smtClean="0"/>
              <a:t>Waarom?</a:t>
            </a:r>
          </a:p>
          <a:p>
            <a:pPr>
              <a:lnSpc>
                <a:spcPct val="150000"/>
              </a:lnSpc>
            </a:pPr>
            <a:r>
              <a:rPr lang="nl-NL" sz="3600" dirty="0" smtClean="0"/>
              <a:t>Hoe?</a:t>
            </a:r>
          </a:p>
          <a:p>
            <a:pPr>
              <a:lnSpc>
                <a:spcPct val="150000"/>
              </a:lnSpc>
            </a:pPr>
            <a:r>
              <a:rPr lang="nl-NL" sz="3600" dirty="0" smtClean="0"/>
              <a:t>Demo Wikiwijs Maken</a:t>
            </a:r>
          </a:p>
          <a:p>
            <a:pPr>
              <a:lnSpc>
                <a:spcPct val="150000"/>
              </a:lnSpc>
            </a:pPr>
            <a:r>
              <a:rPr lang="nl-NL" sz="3600" dirty="0" smtClean="0"/>
              <a:t>Zelf aan de gang</a:t>
            </a:r>
          </a:p>
          <a:p>
            <a:endParaRPr lang="nl-NL" sz="3600" dirty="0"/>
          </a:p>
        </p:txBody>
      </p:sp>
      <p:pic>
        <p:nvPicPr>
          <p:cNvPr id="4" name="Tijdelijke aanduiding voor inhoud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1008" y="183420"/>
            <a:ext cx="2540000" cy="100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1462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Waarom?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nl-NL" sz="4000" dirty="0" smtClean="0"/>
              <a:t>Nu in </a:t>
            </a:r>
            <a:r>
              <a:rPr lang="nl-NL" sz="4000" dirty="0" smtClean="0"/>
              <a:t>itslearning, </a:t>
            </a:r>
            <a:r>
              <a:rPr lang="nl-NL" sz="4000" dirty="0" err="1" smtClean="0"/>
              <a:t>N@tschool</a:t>
            </a:r>
            <a:r>
              <a:rPr lang="nl-NL" sz="4000" dirty="0" smtClean="0"/>
              <a:t>, of </a:t>
            </a:r>
            <a:r>
              <a:rPr lang="nl-NL" sz="4000" dirty="0" err="1" smtClean="0"/>
              <a:t>usb</a:t>
            </a:r>
            <a:r>
              <a:rPr lang="nl-NL" sz="4000" dirty="0" smtClean="0"/>
              <a:t>-stick</a:t>
            </a:r>
          </a:p>
          <a:p>
            <a:pPr>
              <a:lnSpc>
                <a:spcPct val="150000"/>
              </a:lnSpc>
            </a:pPr>
            <a:r>
              <a:rPr lang="nl-NL" sz="4000" dirty="0" smtClean="0"/>
              <a:t>Ordening </a:t>
            </a:r>
          </a:p>
          <a:p>
            <a:pPr>
              <a:lnSpc>
                <a:spcPct val="150000"/>
              </a:lnSpc>
            </a:pPr>
            <a:r>
              <a:rPr lang="nl-NL" sz="4000" dirty="0" smtClean="0"/>
              <a:t>Samenwerken </a:t>
            </a:r>
          </a:p>
          <a:p>
            <a:pPr>
              <a:lnSpc>
                <a:spcPct val="150000"/>
              </a:lnSpc>
            </a:pPr>
            <a:r>
              <a:rPr lang="nl-NL" sz="4000" dirty="0" smtClean="0"/>
              <a:t>Overzichtelijk </a:t>
            </a:r>
          </a:p>
          <a:p>
            <a:endParaRPr lang="nl-NL" sz="4000" dirty="0" smtClean="0"/>
          </a:p>
          <a:p>
            <a:endParaRPr lang="nl-NL" dirty="0"/>
          </a:p>
        </p:txBody>
      </p:sp>
      <p:pic>
        <p:nvPicPr>
          <p:cNvPr id="5" name="Tijdelijke aanduiding voor inhoud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1008" y="183420"/>
            <a:ext cx="2540000" cy="1003300"/>
          </a:xfrm>
          <a:prstGeom prst="rect">
            <a:avLst/>
          </a:prstGeom>
        </p:spPr>
      </p:pic>
      <p:sp>
        <p:nvSpPr>
          <p:cNvPr id="6" name="Toelichting met afgeronde rechthoek 5"/>
          <p:cNvSpPr/>
          <p:nvPr/>
        </p:nvSpPr>
        <p:spPr>
          <a:xfrm>
            <a:off x="5702486" y="2804544"/>
            <a:ext cx="4986528" cy="1616985"/>
          </a:xfrm>
          <a:prstGeom prst="wedgeRoundRectCallout">
            <a:avLst>
              <a:gd name="adj1" fmla="val -61150"/>
              <a:gd name="adj2" fmla="val -56303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sz="4000" dirty="0" smtClean="0"/>
              <a:t>SOMtoday of elders?</a:t>
            </a:r>
            <a:endParaRPr lang="nl-NL" sz="4000" dirty="0"/>
          </a:p>
        </p:txBody>
      </p:sp>
    </p:spTree>
    <p:extLst>
      <p:ext uri="{BB962C8B-B14F-4D97-AF65-F5344CB8AC3E}">
        <p14:creationId xmlns:p14="http://schemas.microsoft.com/office/powerpoint/2010/main" val="11155273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6750"/>
            <a:ext cx="9915525" cy="55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17451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/>
          <p:nvPr/>
        </p:nvPicPr>
        <p:blipFill rotWithShape="1">
          <a:blip r:embed="rId2"/>
          <a:srcRect l="15101" t="-178" r="18399" b="39200"/>
          <a:stretch/>
        </p:blipFill>
        <p:spPr>
          <a:xfrm>
            <a:off x="0" y="-1"/>
            <a:ext cx="12192000" cy="5986273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3195" y="2160649"/>
            <a:ext cx="2328841" cy="308229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4251" y="2468878"/>
            <a:ext cx="2054171" cy="363570"/>
          </a:xfrm>
          <a:prstGeom prst="rect">
            <a:avLst/>
          </a:prstGeom>
        </p:spPr>
      </p:pic>
      <p:sp>
        <p:nvSpPr>
          <p:cNvPr id="5" name="Toelichting met afgeronde rechthoek 4"/>
          <p:cNvSpPr/>
          <p:nvPr/>
        </p:nvSpPr>
        <p:spPr>
          <a:xfrm>
            <a:off x="4637615" y="2468878"/>
            <a:ext cx="4986528" cy="3249169"/>
          </a:xfrm>
          <a:prstGeom prst="wedgeRoundRectCallout">
            <a:avLst>
              <a:gd name="adj1" fmla="val -60686"/>
              <a:gd name="adj2" fmla="val -39839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4000" dirty="0" smtClean="0"/>
              <a:t>Bestanden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4000" dirty="0" smtClean="0"/>
              <a:t>Links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4000" dirty="0" smtClean="0"/>
              <a:t>Ingesloten filmpjes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4000" dirty="0" smtClean="0"/>
              <a:t>…..</a:t>
            </a:r>
            <a:endParaRPr lang="nl-NL" sz="4000" dirty="0"/>
          </a:p>
        </p:txBody>
      </p:sp>
    </p:spTree>
    <p:extLst>
      <p:ext uri="{BB962C8B-B14F-4D97-AF65-F5344CB8AC3E}">
        <p14:creationId xmlns:p14="http://schemas.microsoft.com/office/powerpoint/2010/main" val="99137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Werken in teams, bijv. per vak/sectie</a:t>
            </a:r>
          </a:p>
          <a:p>
            <a:r>
              <a:rPr lang="nl-NL" dirty="0" smtClean="0"/>
              <a:t>Leden uitnodigen</a:t>
            </a:r>
          </a:p>
          <a:p>
            <a:r>
              <a:rPr lang="nl-NL" dirty="0" smtClean="0"/>
              <a:t>Sjabloon klaarzetten</a:t>
            </a:r>
          </a:p>
          <a:p>
            <a:r>
              <a:rPr lang="nl-NL" dirty="0" smtClean="0"/>
              <a:t>Materiaal (laten) overnemen</a:t>
            </a:r>
          </a:p>
          <a:p>
            <a:r>
              <a:rPr lang="nl-NL" dirty="0" smtClean="0"/>
              <a:t>Links naar materiaal in SOMtoday plaatsen</a:t>
            </a:r>
            <a:endParaRPr lang="nl-NL" dirty="0"/>
          </a:p>
        </p:txBody>
      </p:sp>
      <p:pic>
        <p:nvPicPr>
          <p:cNvPr id="4" name="Tijdelijke aanduiding voor inhoud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1008" y="183420"/>
            <a:ext cx="2540000" cy="100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94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Afgeronde rechthoek 4"/>
          <p:cNvSpPr/>
          <p:nvPr/>
        </p:nvSpPr>
        <p:spPr>
          <a:xfrm>
            <a:off x="4389120" y="3377184"/>
            <a:ext cx="5608320" cy="147523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3200" b="1" dirty="0" smtClean="0"/>
              <a:t>Demo Wikiwijs Maken</a:t>
            </a:r>
            <a:endParaRPr lang="nl-NL" sz="3200" b="1" dirty="0"/>
          </a:p>
        </p:txBody>
      </p:sp>
    </p:spTree>
    <p:extLst>
      <p:ext uri="{BB962C8B-B14F-4D97-AF65-F5344CB8AC3E}">
        <p14:creationId xmlns:p14="http://schemas.microsoft.com/office/powerpoint/2010/main" val="3442858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805</TotalTime>
  <Words>68</Words>
  <Application>Microsoft Office PowerPoint</Application>
  <PresentationFormat>Breedbeeld</PresentationFormat>
  <Paragraphs>25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Kantoorthema</vt:lpstr>
      <vt:lpstr>Lesmateriaal ordenen</vt:lpstr>
      <vt:lpstr>Inhoud</vt:lpstr>
      <vt:lpstr>Waarom?</vt:lpstr>
      <vt:lpstr>PowerPoint-presentatie</vt:lpstr>
      <vt:lpstr>PowerPoint-presentatie</vt:lpstr>
      <vt:lpstr>Hoe?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Lesmateriaal ordenen</dc:title>
  <dc:creator>Linda le Grand</dc:creator>
  <cp:lastModifiedBy>Linda le Grand</cp:lastModifiedBy>
  <cp:revision>16</cp:revision>
  <dcterms:created xsi:type="dcterms:W3CDTF">2016-01-08T20:17:25Z</dcterms:created>
  <dcterms:modified xsi:type="dcterms:W3CDTF">2016-01-11T21:17:50Z</dcterms:modified>
</cp:coreProperties>
</file>